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79" r:id="rId3"/>
    <p:sldId id="280" r:id="rId4"/>
    <p:sldId id="282" r:id="rId5"/>
    <p:sldId id="285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288" r:id="rId28"/>
    <p:sldId id="286" r:id="rId29"/>
    <p:sldId id="289" r:id="rId30"/>
    <p:sldId id="283" r:id="rId31"/>
    <p:sldId id="293" r:id="rId32"/>
    <p:sldId id="291" r:id="rId33"/>
    <p:sldId id="294" r:id="rId34"/>
    <p:sldId id="292" r:id="rId35"/>
    <p:sldId id="29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27"/>
  </p:normalViewPr>
  <p:slideViewPr>
    <p:cSldViewPr snapToGrid="0">
      <p:cViewPr varScale="1">
        <p:scale>
          <a:sx n="89" d="100"/>
          <a:sy n="89" d="100"/>
        </p:scale>
        <p:origin x="8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30T09:21:46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388 41 24575,'-36'-14'0,"4"7"0,19 1 0,-1 6 0,6-6 0,-4 4 0,5-4 0,-7 6 0,1 0 0,-1 0 0,1 0 0,-1 0 0,0 0 0,1 0 0,-1 0 0,-8 0 0,6 6 0,-7 2 0,9-1 0,1 5 0,5-4 0,-4-1 0,11 5 0,-11-11 0,10 11 0,-10-4 0,11 5 0,-6 1 0,7-1 0,0 0 0,-6 1 0,5-1 0,-5 1 0,6-1 0,0 0 0,0 1 0,0-1 0,0 0 0,0 1 0,0-1 0,0 1 0,0-1 0,0 0 0,0 1 0,0-1 0,6 1 0,-5-1 0,5 0 0,0-5 0,-4 4 0,4-5 0,0 1 0,-5 4 0,11-5 0,-10 6 0,9 1 0,-9-1 0,10-5 0,-11 4 0,11-5 0,-4 6 0,5 1 0,0-1 0,1-5 0,-7 4 0,5-11 0,-4 11 0,5-11 0,0 5 0,-5 0 0,4-4 0,5 11 0,-2-11 0,17 6 0,-16-8 0,6 0 0,-8 6 0,-1-5 0,10 5 0,-7-6 0,6 0 0,-8 0 0,-1 0 0,0 0 0,1 0 0,-1 0 0,1 0 0,-1-6 0,0-1 0,1-1 0,-1-4 0,1 11 0,-1-12 0,0 12 0,-5-11 0,4 4 0,-11-5 0,11-1 0,-10 1 0,4-1 0,-6-9 0,0 7 0,0-6 0,0-1 0,0 7 0,0-7 0,0 10 0,0-1 0,0 0 0,0 1 0,-6-1 0,4 1 0,-12-10 0,13 7 0,-13-7 0,12 10 0,-10-1 0,11 1 0,-11 5 0,10-4 0,-10 4 0,11-5 0,-11 5 0,4-4 0,1 5 0,-6-1 0,6 2 0,-7 0 0,1 5 0,-1-5 0,1 6 0,-1-6 0,-9 4 0,7-4 0,-6 6 0,8 0 0,1 0 0,-10 0 0,13 0 0,-5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30T09:21:49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800 0 24575,'-35'9'0,"7"-6"0,-19 14 0,0-16 0,-3 7 0,0 0 0,-9-7 0,22 7 0,-10-8 0,12 0 0,10 0 0,2 0 0,10 0 0,-1 0 0,1 0 0,-1 0 0,1 6 0,-10-5 0,7 5 0,-7-6 0,10 0 0,-1 6 0,0-4 0,1 4 0,-1-6 0,7 6 0,-5-5 0,4 5 0,1 0 0,-5 2 0,10 5 0,-10 0 0,11 1 0,-15 21 0,14-7 0,-13 9 0,13-5 0,-4-7 0,-2 9 0,7 1 0,-7-1 0,8-9 0,0 7 0,0-17 0,6 8 0,-5-9 0,5-1 0,0 0 0,2 1 0,5-1 0,-5 1 0,3-1 0,-3 0 0,5 1 0,-5-1 0,4 0 0,-5-5 0,6 4 0,1-5 0,-1 1 0,1 4 0,-1-11 0,0 11 0,1-11 0,-1 5 0,1-6 0,-1 0 0,0 0 0,1 0 0,-1 0 0,10 0 0,-7 0 0,15 0 0,-6 0 0,10 0 0,-10 0 0,-3 0 0,-8 0 0,-1 0 0,0 0 0,1 0 0,-7-6 0,5 5 0,-10-11 0,10 10 0,4-11 0,0 11 0,7-6 0,-10 2 0,0 5 0,-5-11 0,4 10 0,-5-10 0,7 10 0,-1-4 0,0 0 0,1 5 0,-1-5 0,1 6 0,-1-6 0,10 4 0,-8-10 0,8 11 0,-10-5 0,1 0 0,-1-2 0,1 1 0,-7-5 0,-1 4 0,0 1 0,-5-5 0,5 4 0,0-6 0,-4 1 0,4-1 0,0 1 0,-5-1 0,5 1 0,-6-1 0,0 0 0,0 1 0,0-1 0,0 1 0,0-1 0,0 1 0,0-1 0,-6 1 0,5-1 0,-11 0 0,10 1 0,-4-1 0,0 1 0,5-1 0,-12 7 0,12-5 0,-11 4 0,10-5 0,-10 5 0,11-4 0,-11 10 0,10-10 0,-10 11 0,11-11 0,-11 10 0,4-4 0,-5 0 0,-1 5 0,0-5 0,1 6 0,5-6 0,-4 4 0,5-4 0,-7 6 0,1 0 0,-10-7 0,7 5 0,-7-6 0,10 8 0,-1 0 0,0 0 0,1 0 0,-1 0 0,1 0 0,-1 0 0,7-6 0,-5 4 0,4-4 0,-5 6 0,-1 0 0,0-6 0,-8-3 0,-16-8 0,16 7 0,-6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30T09:21:54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878 242 24575,'-13'-6'0,"-1"-1"0,-8-1 0,6-4 0,-7 11 0,9-11 0,1 4 0,-1 1 0,1-5 0,-10 2 0,7-4 0,-7-1 0,10 8 0,-1 1 0,6 0 0,-4 4 0,5-4 0,-7 6 0,1-6 0,-1 5 0,1-5 0,-10-2 0,7 6 0,-7-12 0,10 13 0,-1-5 0,0 0 0,1 4 0,-1-4 0,-9 6 0,14-6 0,-13 5 0,15-5 0,-16 6 0,-2-8 0,0 6 0,2-5 0,9 0 0,1 6 0,-1-5 0,1 6 0,-1 0 0,1 0 0,-1 0 0,0 0 0,1 6 0,-1-5 0,7 11 0,-5-4 0,4 5 0,-5 1 0,-1-1 0,-1 10 0,-1 2 0,1 0 0,6 6 0,-4-15 0,12 7 0,-11-10 0,10 1 0,-4-1 0,6 10 0,0-8 0,0 8 0,0-10 0,0 10 0,0-7 0,0 6 0,0-8 0,0-1 0,0 1 0,6-1 0,-4 0 0,10-5 0,-5 4 0,1-5 0,4 7 0,4 1 0,0-2 0,16-4 0,-7 5 0,0-6 0,-3 1 0,-8 3 0,-1-11 0,1 5 0,8 2 0,3-6 0,9 13 0,1-13 0,11 14 0,-18-13 0,17 6 0,-20-9 0,0 0 0,-3 0 0,-8 0 0,-1 0 0,1 0 0,-1 0 0,10 0 0,-8 0 0,8 0 0,-10 0 0,1 0 0,-1 0 0,1 0 0,-1 0 0,-6-6 0,5 4 0,-4-4 0,5 6 0,1-6 0,-1 5 0,0-5 0,1 0 0,-1 4 0,-5-10 0,3 5 0,-9-7 0,10 7 0,-11-5 0,5 4 0,0-6 0,-4 1 0,4-1 0,0 7 0,-5-15 0,11 13 0,-10-14 0,3 9 0,1 1 0,-4-1 0,10 1 0,-11-1 0,5 0 0,-6 1 0,0-1 0,-6 1 0,-1-1 0,-7 1 0,7-1 0,-5 7 0,4 1 0,-6 0 0,1-2 0,-1-6 0,1 7 0,-1-5 0,1 10 0,5-10 0,-4 11 0,5-11 0,-7 4 0,0 1 0,1-5 0,-1 4 0,1 1 0,-1 1 0,1 6 0,5-7 0,-4 6 0,5-5 0,-1 6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30T09:22:00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24575,'6'14'0,"1"-1"0,8 10 0,1 2 0,-7 0 0,5-2 0,-5-1 0,5-6 0,2 16 0,-8-16 0,6 6 0,2 1 0,2 2 0,6 9 0,1 0 0,-8-9 0,0-2 0,-5-10 0,-5 1 0,7-1 0,-1 0 0,1 1 0,-1-1 0,0 1 0,2 8 0,8-4 0,-4 14 0,14-13 0,-16 4 0,7 1 0,-10-8 0,1 7 0,8-8 0,-8-2 0,8 2 0,-9-1 0,-1-1 0,0 1 0,1-1 0,-1 0 0,0 1 0,1-1 0,-1 1 0,1-1 0,-7 0 0,5-5 0,-5 4 0,1-5 0,4 1 0,-5 3 0,1-3 0,4 5 0,-5 1 0,6-1 0,1 1 0,-1-1 0,1 0 0,-1 1 0,0-1 0,1 0 0,-1 1 0,1-7 0,-1 5 0,-6-4 0,5 5 0,-4-6 0,5 5 0,1-4 0,-1 5 0,0 1 0,1-7 0,-1 5 0,1-5 0,-1 7 0,0-1 0,1-5 0,-1 4 0,10-3 0,-8 4 0,17 4 0,-7-2 0,0 1 0,7 8 0,-7-14 0,9 13 0,1-14 0,-10 1 0,7 5 0,-7-6 0,9 8 0,-9-1 0,7 0 0,-7 0 0,0-7 0,7 6 0,-8-5 0,1 5 0,7-6 0,6 6 0,-1-5 0,10 1 0,-22 3 0,7-13 0,-7 13 0,0-12 0,6 13 0,-15-13 0,7 11 0,5-5 0,-1-1 0,4 5 0,1-10 0,-17 4 0,8-6 0,-9 0 0,-1 5 0,10-3 0,2 12 0,9-13 0,0 7 0,-9-8 0,-2 6 0,-10-5 0,10 5 0,-8-6 0,17 0 0,-16 6 0,7-4 0,-1 4 0,3-6 0,0 0 0,7 0 0,-7 0 0,9 0 0,1 7 0,-1-5 0,0 6 0,0-1 0,-9-5 0,7 6 0,-7-8 0,22 9 0,-10-7 0,10 7 0,-13-9 0,-9 0 0,7 8 0,-7-6 0,0 6 0,-2-8 0,-10 0 0,0 0 0,10 0 0,-7 0 0,6 0 0,-8 5 0,8-3 0,-6 4 0,16-6 0,-16 0 0,16 0 0,-7 0 0,9 0 0,0 0 0,0 0 0,-9 0 0,7 0 0,-16 0 0,7 0 0,-1 0 0,-6 0 0,16 0 0,-7 0 0,21 0 0,-8 0 0,8 0 0,-11-8 0,-1 6 0,-9-11 0,7 11 0,-7-4 0,0 0 0,7 5 0,-7-13 0,21 12 0,-8-13 0,8 5 0,-12-7 0,-9 1 0,-2 1 0,0 8 0,-8-5 0,8 4 0,0-7 0,2-1 0,9-1 0,13-2 0,-10 2 0,10-2 0,-22 9 0,-3-3 0,-8 5 0,-1 1 0,0-5 0,1 4 0,8-7 0,-4-8 0,5 5 0,-8-5 0,-2 16 0,1-5 0,-1 4 0,0-5 0,1-1 0,-1 7 0,1-5 0,-1 4 0,0 0 0,-5-4 0,4 11 0,-5-11 0,16 3 0,-7 1 0,6-6 0,1 5 0,-7-5 0,15-3 0,-15 9 0,7-5 0,0 3 0,-8-4 0,8-1 0,-10 2 0,1-1 0,-1 1 0,0-1 0,1 0 0,-1 1 0,1-1 0,-1 1 0,0-1 0,1 1 0,-1-1 0,1 1 0,-7-1 0,5 6 0,-5-4 0,7 5 0,-1-7 0,1 1 0,-1-1 0,0 1 0,1-1 0,-1 1 0,1-1 0,-1 6 0,0-4 0,1 5 0,-7-7 0,14-1 0,-11 1 0,13-1 0,-10 1 0,1 1 0,-1-1 0,0 1 0,10-10 0,-7 7 0,6-1 0,-14 5 0,4 5 0,-5-7 0,7 1 0,-1-1 0,0 0 0,-5 1 0,4-1 0,-5 1 0,1-1 0,3 1 0,-9-1 0,10 7 0,-11-6 0,11 6 0,-10-7 0,10 7 0,-11-5 0,11 10 0,-10-10 0,9 5 0,-3-7 0,5 1 0,1-1 0,-7 0 0,5 1 0,-5-1 0,7 1 0,-1-1 0,1 1 0,-1-1 0,0 1 0,1 5 0,-7-4 0,5 10 0,-10-10 0,10 11 0,-11-11 0,11 10 0,-5-10 0,7 5 0,-1-7 0,1 7 0,-7-5 0,5 10 0,-11-10 0,11 11 0,-10-12 0,10 12 0,-5-11 0,7 4 0,-1-5 0,0 5 0,-5-4 0,4 11 0,-11-5 0,5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AFB01-927B-C84D-97F0-B062B81B9407}" type="datetimeFigureOut">
              <a:rPr lang="en-US" smtClean="0"/>
              <a:t>7/10/24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27677-D520-F94E-BB18-E2A685AB1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42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https://www.analyticsvidhya.com/blog/2022/10/multi-layer-perceptrons-notations-and-trainable-parameters/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E6B10-4DB9-4AEC-BF0E-88AD06F7056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458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36EFB-FB3E-3569-614D-943C741D5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71268-48CE-195E-CAAA-FE2389611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45AB4-A503-B663-6D59-421C7A33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1513D-A5D0-F446-B5C0-47DF90A0AC8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DAA9A-DA6E-A9A4-79CF-0E291C99E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E08DA-0B47-6DFB-6D77-DA8CFF7A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4C69-452A-B142-AA67-2A146B94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59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093E-299D-FCFF-98C4-B91F7678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CDDFD-48FF-FBF0-A63C-EF3CD2846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9CE58-C816-F806-F9BB-E703BD5C9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1513D-A5D0-F446-B5C0-47DF90A0AC8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F6896-528D-35BD-426D-3FE25A8D8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257CE-9F89-B6B9-E6E4-2231FD967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4C69-452A-B142-AA67-2A146B94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FE57AB-3D82-F750-860C-72D98C37BD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CAA3F0-6216-5CFF-8C6C-122A08086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8B69B-3A86-8298-EC23-F3BE030A7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1513D-A5D0-F446-B5C0-47DF90A0AC8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2B48A-B1AD-D598-D71B-235C09A2F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04EC5-0531-F3C3-A47D-DCB3B208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4C69-452A-B142-AA67-2A146B94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7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F05B7-6610-606F-A272-0C8C7F0E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016B5-123C-8668-5E6B-05C18E9DB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43A83-77FF-546E-6105-EE1D41EE7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1513D-A5D0-F446-B5C0-47DF90A0AC8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CF57A-84DB-2252-07BA-D2823468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EF35B-94E3-6B52-C3ED-5CD8F8C8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4C69-452A-B142-AA67-2A146B94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8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A26A-D02D-0E9A-498C-F643D5806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9DC6A-2909-C84A-68A3-5A7244977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E1FCE-924C-BB0B-9423-1F37760F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1513D-A5D0-F446-B5C0-47DF90A0AC8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E5EF7-2059-E257-8DF4-16BFFEE23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E6B94-1FB2-98E4-8469-07D3E90B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4C69-452A-B142-AA67-2A146B94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60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F29A-32B5-EBD3-B05A-B3876305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DC1D6-0969-DFE2-D4D4-A68F0BBDD4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3C80F-0D47-75E8-C048-701F5CDB5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5A8A9-E4A3-A5A5-1BE8-34983C49D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1513D-A5D0-F446-B5C0-47DF90A0AC8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DC100-7182-E457-D7B8-375AA9128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D92AE-F187-AF1B-B663-7F63E710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4C69-452A-B142-AA67-2A146B94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23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7A9CA-D3BA-86FF-405B-3393D9519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5D685-E2B9-5611-52BD-5B5ED40AA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1E7DF-0727-1C9C-91DB-71C6D3676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23102-9D7E-E5AF-3654-720A9DC70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2830FE-C67B-C458-A63B-E217E61FD3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0A6886-604E-43D3-FFBF-A65E40489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1513D-A5D0-F446-B5C0-47DF90A0AC8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0927E2-9DF9-045A-5BBB-0137AE917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492AC3-F1A5-ED3E-FDFB-2016B3BD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4C69-452A-B142-AA67-2A146B94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08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69B81-8BA8-7CA8-22EF-00D23742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F72696-2F6A-588F-DE59-E3DF8679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1513D-A5D0-F446-B5C0-47DF90A0AC8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3E219-FBAD-E74B-4A94-880725C83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C4EDB-D494-8E0E-F25C-79B0468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4C69-452A-B142-AA67-2A146B94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85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0BCFDB-DD0B-A953-01D1-02CB872D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1513D-A5D0-F446-B5C0-47DF90A0AC8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6FEB47-1379-8172-FE16-820DD3607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4928E-7481-C08E-2021-3DEA1220C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4C69-452A-B142-AA67-2A146B94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60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42EC-BF3B-C709-29EB-8F3545FAF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C79D3-6A96-F6CD-6FF1-9F91C988B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1512D4-38F6-F05F-52B6-16713B631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0D3A3-AA8E-C277-8141-3B4D2C1C3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1513D-A5D0-F446-B5C0-47DF90A0AC8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115B6-1E8D-1E7F-E20C-FA82C819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E9A477-8167-E26F-1564-039491BC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4C69-452A-B142-AA67-2A146B94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11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3445B-7F9F-587B-0A0B-19C812F42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DEFE87-42EA-5CAF-5E31-0B911B9FC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33502-946C-EF82-56E5-714A7AAE1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E5838-D40F-DE94-0F7F-5BEC1036A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1513D-A5D0-F446-B5C0-47DF90A0AC8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888BD-1093-87C7-CE6D-33AE7BD4F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3DB99-3BC9-1D9F-2142-F0A61B4E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4C69-452A-B142-AA67-2A146B94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7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84A67A-61B9-088A-1C7E-53508350B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B874F-E93D-FFDC-2021-8DA4C67BB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0E91C-5969-5211-21D8-4B287FCB2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71513D-A5D0-F446-B5C0-47DF90A0AC8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67256-94B4-286A-8E49-202BC33CC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F38B4-5477-DB94-7856-A3C9D7033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B44C69-452A-B142-AA67-2A146B94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2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.png"/><Relationship Id="rId5" Type="http://schemas.openxmlformats.org/officeDocument/2006/relationships/customXml" Target="../ink/ink2.xml"/><Relationship Id="rId10" Type="http://schemas.openxmlformats.org/officeDocument/2006/relationships/image" Target="../media/image80.png"/><Relationship Id="rId4" Type="http://schemas.openxmlformats.org/officeDocument/2006/relationships/image" Target="../media/image50.png"/><Relationship Id="rId9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96FA-D71A-1EBC-56FA-E89A4869A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0457"/>
            <a:ext cx="9144000" cy="2029506"/>
          </a:xfrm>
        </p:spPr>
        <p:txBody>
          <a:bodyPr/>
          <a:lstStyle/>
          <a:p>
            <a:r>
              <a:rPr lang="en-US" dirty="0" err="1"/>
              <a:t>Dr.G</a:t>
            </a:r>
            <a:r>
              <a:rPr lang="en-US" dirty="0"/>
              <a:t>. </a:t>
            </a:r>
            <a:r>
              <a:rPr lang="en-US" dirty="0" err="1"/>
              <a:t>Vadivu</a:t>
            </a:r>
            <a:br>
              <a:rPr lang="en-US" dirty="0"/>
            </a:br>
            <a:r>
              <a:rPr lang="en-US" dirty="0"/>
              <a:t>Professor, DSBS</a:t>
            </a:r>
          </a:p>
        </p:txBody>
      </p:sp>
    </p:spTree>
    <p:extLst>
      <p:ext uri="{BB962C8B-B14F-4D97-AF65-F5344CB8AC3E}">
        <p14:creationId xmlns:p14="http://schemas.microsoft.com/office/powerpoint/2010/main" val="3587434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EAD4795-8EAA-3E43-8D7A-11FAB13B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67"/>
            <a:ext cx="12192000" cy="63824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7CF76-8C04-B78E-CE79-8C79EAC5B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10</a:t>
            </a:fld>
            <a:endParaRPr lang="en-US"/>
          </a:p>
        </p:txBody>
      </p:sp>
      <p:pic>
        <p:nvPicPr>
          <p:cNvPr id="4" name="Google Shape;187;p25" descr="pngfind.com-kingpin-png-4152286 (1).png">
            <a:extLst>
              <a:ext uri="{FF2B5EF4-FFF2-40B4-BE49-F238E27FC236}">
                <a16:creationId xmlns:a16="http://schemas.microsoft.com/office/drawing/2014/main" id="{60E142D6-75BD-FA49-FFE0-5771C06766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5831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53CA6926-A7C6-FD44-B986-149DC6FA5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743"/>
            <a:ext cx="12192000" cy="4714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E2E368-4A04-0543-928F-0A58838AB2E2}"/>
                  </a:ext>
                </a:extLst>
              </p14:cNvPr>
              <p14:cNvContentPartPr/>
              <p14:nvPr/>
            </p14:nvContentPartPr>
            <p14:xfrm>
              <a:off x="8902800" y="2253360"/>
              <a:ext cx="220680" cy="223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E2E368-4A04-0543-928F-0A58838AB2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94160" y="2244360"/>
                <a:ext cx="2383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698850D-B7C4-D54A-83EE-995340307847}"/>
                  </a:ext>
                </a:extLst>
              </p14:cNvPr>
              <p14:cNvContentPartPr/>
              <p14:nvPr/>
            </p14:nvContentPartPr>
            <p14:xfrm>
              <a:off x="10955160" y="2250840"/>
              <a:ext cx="329760" cy="258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698850D-B7C4-D54A-83EE-9953403078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46520" y="2241840"/>
                <a:ext cx="34740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FDF75BA-C35B-9C4F-BB47-37321B98701D}"/>
                  </a:ext>
                </a:extLst>
              </p14:cNvPr>
              <p14:cNvContentPartPr/>
              <p14:nvPr/>
            </p14:nvContentPartPr>
            <p14:xfrm>
              <a:off x="9887760" y="3339840"/>
              <a:ext cx="334080" cy="228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FDF75BA-C35B-9C4F-BB47-37321B98701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78760" y="3331200"/>
                <a:ext cx="35172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68ED941-6BF8-FB43-8D68-36F0201B332B}"/>
                  </a:ext>
                </a:extLst>
              </p14:cNvPr>
              <p14:cNvContentPartPr/>
              <p14:nvPr/>
            </p14:nvContentPartPr>
            <p14:xfrm>
              <a:off x="8961840" y="3955440"/>
              <a:ext cx="2188080" cy="635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68ED941-6BF8-FB43-8D68-36F0201B332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53200" y="3946440"/>
                <a:ext cx="2205720" cy="6530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DA0621-DD46-FDDC-0590-3EE97437E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11</a:t>
            </a:fld>
            <a:endParaRPr lang="en-US"/>
          </a:p>
        </p:txBody>
      </p:sp>
      <p:pic>
        <p:nvPicPr>
          <p:cNvPr id="8" name="Google Shape;187;p25" descr="pngfind.com-kingpin-png-4152286 (1).png">
            <a:extLst>
              <a:ext uri="{FF2B5EF4-FFF2-40B4-BE49-F238E27FC236}">
                <a16:creationId xmlns:a16="http://schemas.microsoft.com/office/drawing/2014/main" id="{7951A1EB-D5A8-4313-D307-9D571F1D034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381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E91550-2B84-3341-81F4-CF2A96D7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003300"/>
            <a:ext cx="5003800" cy="4851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B0E300-5442-9D57-0C2F-8519C0A9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12</a:t>
            </a:fld>
            <a:endParaRPr lang="en-US"/>
          </a:p>
        </p:txBody>
      </p:sp>
      <p:pic>
        <p:nvPicPr>
          <p:cNvPr id="3" name="Google Shape;187;p25" descr="pngfind.com-kingpin-png-4152286 (1).png">
            <a:extLst>
              <a:ext uri="{FF2B5EF4-FFF2-40B4-BE49-F238E27FC236}">
                <a16:creationId xmlns:a16="http://schemas.microsoft.com/office/drawing/2014/main" id="{57A781BC-09A4-EA22-20E3-9C0A1FADEB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0893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9E12521-E11D-CE4A-AA82-5AB635671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08" y="0"/>
            <a:ext cx="9027583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BA503-30BD-2B29-22F5-CCCEFEC4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13</a:t>
            </a:fld>
            <a:endParaRPr lang="en-US"/>
          </a:p>
        </p:txBody>
      </p:sp>
      <p:pic>
        <p:nvPicPr>
          <p:cNvPr id="4" name="Google Shape;187;p25" descr="pngfind.com-kingpin-png-4152286 (1).png">
            <a:extLst>
              <a:ext uri="{FF2B5EF4-FFF2-40B4-BE49-F238E27FC236}">
                <a16:creationId xmlns:a16="http://schemas.microsoft.com/office/drawing/2014/main" id="{5ED6DBE4-6061-D72E-68F6-55543769BC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6301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5A9B6-5D4D-564A-98A7-EC3534CD1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823"/>
            <a:ext cx="12192000" cy="65003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BEAE96-7D72-8D55-1264-5FDEFD75A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14</a:t>
            </a:fld>
            <a:endParaRPr lang="en-US"/>
          </a:p>
        </p:txBody>
      </p:sp>
      <p:pic>
        <p:nvPicPr>
          <p:cNvPr id="4" name="Google Shape;187;p25" descr="pngfind.com-kingpin-png-4152286 (1).png">
            <a:extLst>
              <a:ext uri="{FF2B5EF4-FFF2-40B4-BE49-F238E27FC236}">
                <a16:creationId xmlns:a16="http://schemas.microsoft.com/office/drawing/2014/main" id="{F844D1D7-C174-7682-EF95-258ED8DD24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833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54C4567-E1DA-324E-AEBB-D8D55D52A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516"/>
            <a:ext cx="12192000" cy="62769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9704C8-4922-242F-754B-41CE81BAF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15</a:t>
            </a:fld>
            <a:endParaRPr lang="en-US"/>
          </a:p>
        </p:txBody>
      </p:sp>
      <p:pic>
        <p:nvPicPr>
          <p:cNvPr id="4" name="Google Shape;187;p25" descr="pngfind.com-kingpin-png-4152286 (1).png">
            <a:extLst>
              <a:ext uri="{FF2B5EF4-FFF2-40B4-BE49-F238E27FC236}">
                <a16:creationId xmlns:a16="http://schemas.microsoft.com/office/drawing/2014/main" id="{3DD1908E-FFE5-B60C-D9CF-FE0E46449A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973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A529DF-DBE0-8747-ACEA-A39BE8C9AD88}"/>
              </a:ext>
            </a:extLst>
          </p:cNvPr>
          <p:cNvSpPr/>
          <p:nvPr/>
        </p:nvSpPr>
        <p:spPr>
          <a:xfrm>
            <a:off x="1773305" y="474345"/>
            <a:ext cx="7761484" cy="59093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</a:t>
            </a:r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eature map size=</a:t>
            </a:r>
          </a:p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[H-F+2(P)/S]+1</a:t>
            </a:r>
          </a:p>
          <a:p>
            <a:pPr algn="ctr"/>
            <a:endParaRPr lang="en-GB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H- Height</a:t>
            </a:r>
          </a:p>
          <a:p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F-Filter</a:t>
            </a:r>
          </a:p>
          <a:p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P-Padding</a:t>
            </a:r>
          </a:p>
          <a:p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S- Stride</a:t>
            </a:r>
            <a:endParaRPr lang="en-GB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F758B3-60F8-1EDC-EB15-6E59D943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16</a:t>
            </a:fld>
            <a:endParaRPr lang="en-US"/>
          </a:p>
        </p:txBody>
      </p:sp>
      <p:pic>
        <p:nvPicPr>
          <p:cNvPr id="4" name="Google Shape;187;p25" descr="pngfind.com-kingpin-png-4152286 (1).png">
            <a:extLst>
              <a:ext uri="{FF2B5EF4-FFF2-40B4-BE49-F238E27FC236}">
                <a16:creationId xmlns:a16="http://schemas.microsoft.com/office/drawing/2014/main" id="{DA8D48AC-ED53-29AE-55B6-2DFCAF0A779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0709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EF22F1D-0EFD-7D47-9814-59EB189DE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204470"/>
            <a:ext cx="4238206" cy="3151205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36D12BC-241F-EB4D-A461-583EE348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38" y="347314"/>
            <a:ext cx="3743145" cy="2865515"/>
          </a:xfrm>
          <a:prstGeom prst="rect">
            <a:avLst/>
          </a:prstGeo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CB224F62-2509-804F-B397-5364A6E21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602" y="347313"/>
            <a:ext cx="3773098" cy="2865515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283873DC-901F-3C44-A7BD-A75FE2F87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429000"/>
            <a:ext cx="3496094" cy="2737326"/>
          </a:xfrm>
          <a:prstGeom prst="rect">
            <a:avLst/>
          </a:prstGeom>
        </p:spPr>
      </p:pic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64B746A7-1723-E74E-8732-F42082E50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8480" y="3645172"/>
            <a:ext cx="3891560" cy="28442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3975F-51FA-F72B-025A-DC34B560B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17</a:t>
            </a:fld>
            <a:endParaRPr lang="en-US"/>
          </a:p>
        </p:txBody>
      </p:sp>
      <p:pic>
        <p:nvPicPr>
          <p:cNvPr id="4" name="Google Shape;187;p25" descr="pngfind.com-kingpin-png-4152286 (1).png">
            <a:extLst>
              <a:ext uri="{FF2B5EF4-FFF2-40B4-BE49-F238E27FC236}">
                <a16:creationId xmlns:a16="http://schemas.microsoft.com/office/drawing/2014/main" id="{DF27097C-16B6-79DB-6571-D0BCFC2939B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1320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3C31FF4-C0E6-8F45-9D4E-ADA2912D0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3" y="1524001"/>
            <a:ext cx="10684452" cy="37616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6EF70-57C6-8D37-03FD-83408BD1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18</a:t>
            </a:fld>
            <a:endParaRPr lang="en-US"/>
          </a:p>
        </p:txBody>
      </p:sp>
      <p:pic>
        <p:nvPicPr>
          <p:cNvPr id="4" name="Google Shape;187;p25" descr="pngfind.com-kingpin-png-4152286 (1).png">
            <a:extLst>
              <a:ext uri="{FF2B5EF4-FFF2-40B4-BE49-F238E27FC236}">
                <a16:creationId xmlns:a16="http://schemas.microsoft.com/office/drawing/2014/main" id="{10AF739D-A9BF-76B4-7F8A-302E6537E7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842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03614BB-4602-AB4A-AD00-ADECEC251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1282700"/>
            <a:ext cx="8470900" cy="4292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B5F347-575A-A985-B136-4ABBF4C9E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19</a:t>
            </a:fld>
            <a:endParaRPr lang="en-US"/>
          </a:p>
        </p:txBody>
      </p:sp>
      <p:pic>
        <p:nvPicPr>
          <p:cNvPr id="3" name="Google Shape;187;p25" descr="pngfind.com-kingpin-png-4152286 (1).png">
            <a:extLst>
              <a:ext uri="{FF2B5EF4-FFF2-40B4-BE49-F238E27FC236}">
                <a16:creationId xmlns:a16="http://schemas.microsoft.com/office/drawing/2014/main" id="{240EC8B7-7ADA-6157-ADEA-18F23713DC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59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F396C-1EF6-18E0-9498-421E9538C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A78FA-2994-4A0D-B906-E39B3A7DBAB7}" type="slidenum">
              <a:rPr lang="en-IN" smtClean="0"/>
              <a:t>2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DF4F7-5151-7BBD-6834-61E30B679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3" y="1578429"/>
            <a:ext cx="11896447" cy="3374571"/>
          </a:xfrm>
          <a:prstGeom prst="rect">
            <a:avLst/>
          </a:prstGeom>
        </p:spPr>
      </p:pic>
      <p:pic>
        <p:nvPicPr>
          <p:cNvPr id="2" name="Google Shape;187;p25" descr="pngfind.com-kingpin-png-4152286 (1).png">
            <a:extLst>
              <a:ext uri="{FF2B5EF4-FFF2-40B4-BE49-F238E27FC236}">
                <a16:creationId xmlns:a16="http://schemas.microsoft.com/office/drawing/2014/main" id="{0E5219C8-5E89-D85F-9EE1-A831ABA41F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9161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1A62EBF-358B-804F-9DEC-1BC44921E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240"/>
            <a:ext cx="12192000" cy="60815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AE56A1-64AF-E7CA-C75D-030578167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20</a:t>
            </a:fld>
            <a:endParaRPr lang="en-US"/>
          </a:p>
        </p:txBody>
      </p:sp>
      <p:pic>
        <p:nvPicPr>
          <p:cNvPr id="3" name="Google Shape;187;p25" descr="pngfind.com-kingpin-png-4152286 (1).png">
            <a:extLst>
              <a:ext uri="{FF2B5EF4-FFF2-40B4-BE49-F238E27FC236}">
                <a16:creationId xmlns:a16="http://schemas.microsoft.com/office/drawing/2014/main" id="{F37038EB-E25F-7030-C38B-0172C7A2FC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497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F887E7E-82A6-9342-8356-79BD1B929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63600"/>
            <a:ext cx="8534400" cy="5130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DE712-786D-A8A3-A627-A6B9DBF5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21</a:t>
            </a:fld>
            <a:endParaRPr lang="en-US"/>
          </a:p>
        </p:txBody>
      </p:sp>
      <p:pic>
        <p:nvPicPr>
          <p:cNvPr id="3" name="Google Shape;187;p25" descr="pngfind.com-kingpin-png-4152286 (1).png">
            <a:extLst>
              <a:ext uri="{FF2B5EF4-FFF2-40B4-BE49-F238E27FC236}">
                <a16:creationId xmlns:a16="http://schemas.microsoft.com/office/drawing/2014/main" id="{0AC45EAA-216C-584A-2C3B-E1D3C12260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0612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house&#10;&#10;Description automatically generated with low confidence">
            <a:extLst>
              <a:ext uri="{FF2B5EF4-FFF2-40B4-BE49-F238E27FC236}">
                <a16:creationId xmlns:a16="http://schemas.microsoft.com/office/drawing/2014/main" id="{6B35631A-9AAF-D44F-A3B5-BDC9B43E9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545" y="1017917"/>
            <a:ext cx="11042710" cy="552135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EE7CC-DD61-E589-D9B3-D756FFF1E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22</a:t>
            </a:fld>
            <a:endParaRPr lang="en-US"/>
          </a:p>
        </p:txBody>
      </p:sp>
      <p:pic>
        <p:nvPicPr>
          <p:cNvPr id="3" name="Google Shape;187;p25" descr="pngfind.com-kingpin-png-4152286 (1).png">
            <a:extLst>
              <a:ext uri="{FF2B5EF4-FFF2-40B4-BE49-F238E27FC236}">
                <a16:creationId xmlns:a16="http://schemas.microsoft.com/office/drawing/2014/main" id="{D067EEDC-2EA9-E6E2-2EB5-0B3F5F2628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7099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40FDA01-C0F0-EF42-AF10-AC66F76E9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80" y="651988"/>
            <a:ext cx="10665599" cy="5823799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B5BC38-CB14-F73E-5F78-44B32B57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23</a:t>
            </a:fld>
            <a:endParaRPr lang="en-US"/>
          </a:p>
        </p:txBody>
      </p:sp>
      <p:pic>
        <p:nvPicPr>
          <p:cNvPr id="3" name="Google Shape;187;p25" descr="pngfind.com-kingpin-png-4152286 (1).png">
            <a:extLst>
              <a:ext uri="{FF2B5EF4-FFF2-40B4-BE49-F238E27FC236}">
                <a16:creationId xmlns:a16="http://schemas.microsoft.com/office/drawing/2014/main" id="{91013E7E-3A6C-168F-5963-F8E8E6607E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1485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0A6EE4A-5859-8B49-A826-C21FEBD3A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480" y="1014528"/>
            <a:ext cx="8540150" cy="542882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275506-B58E-80A5-C5D3-6C157EB28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24</a:t>
            </a:fld>
            <a:endParaRPr lang="en-US"/>
          </a:p>
        </p:txBody>
      </p:sp>
      <p:pic>
        <p:nvPicPr>
          <p:cNvPr id="3" name="Google Shape;187;p25" descr="pngfind.com-kingpin-png-4152286 (1).png">
            <a:extLst>
              <a:ext uri="{FF2B5EF4-FFF2-40B4-BE49-F238E27FC236}">
                <a16:creationId xmlns:a16="http://schemas.microsoft.com/office/drawing/2014/main" id="{CD303013-63BD-02F9-C587-06AD1B04B9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063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F5D5F5-9AAF-B24B-9CB7-0340137465D1}"/>
              </a:ext>
            </a:extLst>
          </p:cNvPr>
          <p:cNvSpPr/>
          <p:nvPr/>
        </p:nvSpPr>
        <p:spPr>
          <a:xfrm>
            <a:off x="5158884" y="2967335"/>
            <a:ext cx="18742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33F022-2D15-72F8-5A0D-0AAC3C7BD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25</a:t>
            </a:fld>
            <a:endParaRPr lang="en-US"/>
          </a:p>
        </p:txBody>
      </p:sp>
      <p:pic>
        <p:nvPicPr>
          <p:cNvPr id="5" name="Google Shape;187;p25" descr="pngfind.com-kingpin-png-4152286 (1).png">
            <a:extLst>
              <a:ext uri="{FF2B5EF4-FFF2-40B4-BE49-F238E27FC236}">
                <a16:creationId xmlns:a16="http://schemas.microsoft.com/office/drawing/2014/main" id="{472ECA7E-7BDE-8618-7B58-8B7BDBB4CD5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8429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2B604-623E-F140-A0C5-A94EB6261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Parameters in</a:t>
            </a:r>
            <a:r>
              <a:rPr lang="en-IN" b="1" dirty="0"/>
              <a:t> </a:t>
            </a:r>
            <a:r>
              <a:rPr lang="en-IN" dirty="0"/>
              <a:t>the second</a:t>
            </a:r>
            <a:r>
              <a:rPr lang="en-IN" b="1" dirty="0"/>
              <a:t> CONV1 layer is:</a:t>
            </a:r>
            <a:r>
              <a:rPr lang="en-IN" dirty="0"/>
              <a:t> </a:t>
            </a:r>
          </a:p>
          <a:p>
            <a:pPr marL="0" indent="0">
              <a:buNone/>
            </a:pPr>
            <a:r>
              <a:rPr lang="en-IN" sz="2000" b="1" dirty="0"/>
              <a:t>(</a:t>
            </a:r>
          </a:p>
          <a:p>
            <a:pPr marL="0" indent="0">
              <a:buNone/>
            </a:pPr>
            <a:r>
              <a:rPr lang="en-IN" sz="2000" b="1" dirty="0"/>
              <a:t>   (shape of width of filter*shape of height filter*number of filters in the previous layer+1(bias))</a:t>
            </a:r>
          </a:p>
          <a:p>
            <a:pPr marL="0" indent="0">
              <a:buNone/>
            </a:pPr>
            <a:r>
              <a:rPr lang="en-IN" sz="2000" b="1" dirty="0"/>
              <a:t>   *number of filters</a:t>
            </a:r>
          </a:p>
          <a:p>
            <a:pPr marL="0" indent="0">
              <a:buNone/>
            </a:pPr>
            <a:r>
              <a:rPr lang="en-IN" sz="2000" b="1" dirty="0"/>
              <a:t>)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5FCEB-F0A7-619F-8F5E-A1F4EE1E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26</a:t>
            </a:fld>
            <a:endParaRPr lang="en-US"/>
          </a:p>
        </p:txBody>
      </p:sp>
      <p:pic>
        <p:nvPicPr>
          <p:cNvPr id="5" name="Google Shape;187;p25" descr="pngfind.com-kingpin-png-4152286 (1).png">
            <a:extLst>
              <a:ext uri="{FF2B5EF4-FFF2-40B4-BE49-F238E27FC236}">
                <a16:creationId xmlns:a16="http://schemas.microsoft.com/office/drawing/2014/main" id="{3F983021-00DB-2CEC-94F1-CBE193541EC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1459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1BEE9A9-4EB2-5F77-2F29-8942F2D10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8" t="13558" r="15711" b="18912"/>
          <a:stretch/>
        </p:blipFill>
        <p:spPr>
          <a:xfrm>
            <a:off x="3611104" y="185980"/>
            <a:ext cx="5220991" cy="65092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D50C00-FD64-A987-228D-1064948F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27</a:t>
            </a:fld>
            <a:endParaRPr lang="en-US"/>
          </a:p>
        </p:txBody>
      </p:sp>
      <p:pic>
        <p:nvPicPr>
          <p:cNvPr id="3" name="Google Shape;187;p25" descr="pngfind.com-kingpin-png-4152286 (1).png">
            <a:extLst>
              <a:ext uri="{FF2B5EF4-FFF2-40B4-BE49-F238E27FC236}">
                <a16:creationId xmlns:a16="http://schemas.microsoft.com/office/drawing/2014/main" id="{CE1F06A0-849A-13F5-23D5-69E8C4C02A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5003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FC64-5D98-4648-941A-CAC23C19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Conv1 : number of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A9821-7ED5-3244-BC83-BB6AA88BF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(</a:t>
            </a:r>
          </a:p>
          <a:p>
            <a:pPr marL="0" indent="0">
              <a:buNone/>
            </a:pPr>
            <a:r>
              <a:rPr lang="en-IN" b="1" dirty="0"/>
              <a:t>   (shape of width of filter*shape of height filter*number of filters in the previous layer+1)</a:t>
            </a:r>
          </a:p>
          <a:p>
            <a:pPr marL="0" indent="0">
              <a:buNone/>
            </a:pPr>
            <a:r>
              <a:rPr lang="en-IN" b="1" dirty="0"/>
              <a:t>   *number of filters</a:t>
            </a:r>
          </a:p>
          <a:p>
            <a:pPr marL="0" indent="0">
              <a:buNone/>
            </a:pPr>
            <a:r>
              <a:rPr lang="en-IN" b="1" dirty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[3*3*3+1]*32</a:t>
            </a:r>
          </a:p>
          <a:p>
            <a:pPr marL="0" indent="0">
              <a:buNone/>
            </a:pPr>
            <a:r>
              <a:rPr lang="en-US" dirty="0"/>
              <a:t>=896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E8CE8-68E2-88E7-E213-D8EA1328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28</a:t>
            </a:fld>
            <a:endParaRPr lang="en-US"/>
          </a:p>
        </p:txBody>
      </p:sp>
      <p:pic>
        <p:nvPicPr>
          <p:cNvPr id="5" name="Google Shape;187;p25" descr="pngfind.com-kingpin-png-4152286 (1).png">
            <a:extLst>
              <a:ext uri="{FF2B5EF4-FFF2-40B4-BE49-F238E27FC236}">
                <a16:creationId xmlns:a16="http://schemas.microsoft.com/office/drawing/2014/main" id="{83CF29D5-ECAF-D066-E0A5-AE550E49ABB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1834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A529DF-DBE0-8747-ACEA-A39BE8C9AD88}"/>
              </a:ext>
            </a:extLst>
          </p:cNvPr>
          <p:cNvSpPr/>
          <p:nvPr/>
        </p:nvSpPr>
        <p:spPr>
          <a:xfrm>
            <a:off x="249305" y="237279"/>
            <a:ext cx="7761484" cy="59093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</a:t>
            </a:r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eature map size=</a:t>
            </a:r>
          </a:p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[H-F+2(P)/S]+1</a:t>
            </a:r>
          </a:p>
          <a:p>
            <a:pPr algn="ctr"/>
            <a:endParaRPr lang="en-GB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H- Height</a:t>
            </a:r>
          </a:p>
          <a:p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F-Filter</a:t>
            </a:r>
          </a:p>
          <a:p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P-Padding</a:t>
            </a:r>
          </a:p>
          <a:p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S- Stride</a:t>
            </a:r>
            <a:endParaRPr lang="en-GB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7D432-3869-3EA5-4436-BE37F299BC43}"/>
              </a:ext>
            </a:extLst>
          </p:cNvPr>
          <p:cNvSpPr txBox="1"/>
          <p:nvPr/>
        </p:nvSpPr>
        <p:spPr>
          <a:xfrm>
            <a:off x="9403644" y="3273778"/>
            <a:ext cx="1443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=[[64-3]/1]+1</a:t>
            </a:r>
          </a:p>
          <a:p>
            <a:r>
              <a:rPr lang="en-US" dirty="0"/>
              <a:t>=(62, 62), 32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1057ED-D187-0E3C-68F5-B82E8B35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29</a:t>
            </a:fld>
            <a:endParaRPr lang="en-US"/>
          </a:p>
        </p:txBody>
      </p:sp>
      <p:pic>
        <p:nvPicPr>
          <p:cNvPr id="5" name="Google Shape;187;p25" descr="pngfind.com-kingpin-png-4152286 (1).png">
            <a:extLst>
              <a:ext uri="{FF2B5EF4-FFF2-40B4-BE49-F238E27FC236}">
                <a16:creationId xmlns:a16="http://schemas.microsoft.com/office/drawing/2014/main" id="{7C25A099-778A-BADC-09D7-A4B37A84DF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761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F396C-1EF6-18E0-9498-421E9538C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A78FA-2994-4A0D-B906-E39B3A7DBAB7}" type="slidenum">
              <a:rPr lang="en-IN" smtClean="0"/>
              <a:t>3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2D77C-4B22-D846-E967-241D4ACD0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8" y="1774371"/>
            <a:ext cx="11674233" cy="3233058"/>
          </a:xfrm>
          <a:prstGeom prst="rect">
            <a:avLst/>
          </a:prstGeom>
        </p:spPr>
      </p:pic>
      <p:pic>
        <p:nvPicPr>
          <p:cNvPr id="2" name="Google Shape;187;p25" descr="pngfind.com-kingpin-png-4152286 (1).png">
            <a:extLst>
              <a:ext uri="{FF2B5EF4-FFF2-40B4-BE49-F238E27FC236}">
                <a16:creationId xmlns:a16="http://schemas.microsoft.com/office/drawing/2014/main" id="{A1FF4093-9A95-29CB-F9E6-199378F38B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118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1335-3B1B-594D-9A46-06943529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992AB6-6930-CC43-8EAB-8C49372D531A}"/>
              </a:ext>
            </a:extLst>
          </p:cNvPr>
          <p:cNvSpPr/>
          <p:nvPr/>
        </p:nvSpPr>
        <p:spPr>
          <a:xfrm>
            <a:off x="1841863" y="1720840"/>
            <a:ext cx="764177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=62 </a:t>
            </a:r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(input)/</a:t>
            </a:r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</a:t>
            </a:r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(pool size)</a:t>
            </a:r>
          </a:p>
          <a:p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=31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4420A2-B490-96F2-5F96-25B1AED51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30</a:t>
            </a:fld>
            <a:endParaRPr lang="en-US"/>
          </a:p>
        </p:txBody>
      </p:sp>
      <p:pic>
        <p:nvPicPr>
          <p:cNvPr id="4" name="Google Shape;187;p25" descr="pngfind.com-kingpin-png-4152286 (1).png">
            <a:extLst>
              <a:ext uri="{FF2B5EF4-FFF2-40B4-BE49-F238E27FC236}">
                <a16:creationId xmlns:a16="http://schemas.microsoft.com/office/drawing/2014/main" id="{C442166D-0D9C-A3AD-D4E9-8D971E4EB9D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0291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FC64-5D98-4648-941A-CAC23C19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Conv2 : number of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A9821-7ED5-3244-BC83-BB6AA88BF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(</a:t>
            </a:r>
          </a:p>
          <a:p>
            <a:pPr marL="0" indent="0">
              <a:buNone/>
            </a:pPr>
            <a:r>
              <a:rPr lang="en-IN" b="1" dirty="0"/>
              <a:t>   (shape of width of filter*shape of height filter*number of filters in the previous layer+1)</a:t>
            </a:r>
          </a:p>
          <a:p>
            <a:pPr marL="0" indent="0">
              <a:buNone/>
            </a:pPr>
            <a:r>
              <a:rPr lang="en-IN" b="1" dirty="0"/>
              <a:t>   *number of filters</a:t>
            </a:r>
          </a:p>
          <a:p>
            <a:pPr marL="0" indent="0">
              <a:buNone/>
            </a:pPr>
            <a:r>
              <a:rPr lang="en-IN" b="1" dirty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[3*3*32+1]*32</a:t>
            </a:r>
          </a:p>
          <a:p>
            <a:pPr marL="0" indent="0">
              <a:buNone/>
            </a:pPr>
            <a:r>
              <a:rPr lang="en-US" dirty="0"/>
              <a:t>=9248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8571B-B4ED-6D51-D28F-D586EE7DB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31</a:t>
            </a:fld>
            <a:endParaRPr lang="en-US"/>
          </a:p>
        </p:txBody>
      </p:sp>
      <p:pic>
        <p:nvPicPr>
          <p:cNvPr id="5" name="Google Shape;187;p25" descr="pngfind.com-kingpin-png-4152286 (1).png">
            <a:extLst>
              <a:ext uri="{FF2B5EF4-FFF2-40B4-BE49-F238E27FC236}">
                <a16:creationId xmlns:a16="http://schemas.microsoft.com/office/drawing/2014/main" id="{9E170B1B-BDCD-14D4-53BE-DBF16AA4ED4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9368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A529DF-DBE0-8747-ACEA-A39BE8C9AD88}"/>
              </a:ext>
            </a:extLst>
          </p:cNvPr>
          <p:cNvSpPr/>
          <p:nvPr/>
        </p:nvSpPr>
        <p:spPr>
          <a:xfrm>
            <a:off x="158994" y="474345"/>
            <a:ext cx="7761484" cy="59093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</a:t>
            </a:r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eature map size=</a:t>
            </a:r>
          </a:p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[H-F+2(P)/S]+1</a:t>
            </a:r>
          </a:p>
          <a:p>
            <a:pPr algn="ctr"/>
            <a:endParaRPr lang="en-GB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H- Height</a:t>
            </a:r>
          </a:p>
          <a:p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F-Filter</a:t>
            </a:r>
          </a:p>
          <a:p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P-Padding</a:t>
            </a:r>
          </a:p>
          <a:p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S- Stride</a:t>
            </a:r>
            <a:endParaRPr lang="en-GB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AE803-DB8D-2516-C4B6-F66EE2BDB1ED}"/>
              </a:ext>
            </a:extLst>
          </p:cNvPr>
          <p:cNvSpPr txBox="1"/>
          <p:nvPr/>
        </p:nvSpPr>
        <p:spPr>
          <a:xfrm>
            <a:off x="9042400" y="3296356"/>
            <a:ext cx="1443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=[[31-3]/1]+1</a:t>
            </a:r>
          </a:p>
          <a:p>
            <a:r>
              <a:rPr lang="en-US" dirty="0"/>
              <a:t>=(29, 29), 32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0A97A-8640-AA65-A3CA-4C8787C3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32</a:t>
            </a:fld>
            <a:endParaRPr lang="en-US"/>
          </a:p>
        </p:txBody>
      </p:sp>
      <p:pic>
        <p:nvPicPr>
          <p:cNvPr id="5" name="Google Shape;187;p25" descr="pngfind.com-kingpin-png-4152286 (1).png">
            <a:extLst>
              <a:ext uri="{FF2B5EF4-FFF2-40B4-BE49-F238E27FC236}">
                <a16:creationId xmlns:a16="http://schemas.microsoft.com/office/drawing/2014/main" id="{5FBB00DC-ED54-F2CE-CF00-0D3C89CE89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1229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1335-3B1B-594D-9A46-06943529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992AB6-6930-CC43-8EAB-8C49372D531A}"/>
              </a:ext>
            </a:extLst>
          </p:cNvPr>
          <p:cNvSpPr/>
          <p:nvPr/>
        </p:nvSpPr>
        <p:spPr>
          <a:xfrm>
            <a:off x="1841863" y="1720840"/>
            <a:ext cx="764177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=29 </a:t>
            </a:r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(input)/</a:t>
            </a:r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</a:t>
            </a:r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(pool size)</a:t>
            </a:r>
          </a:p>
          <a:p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=14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214C55-1F2B-332C-00EB-FD17F3E3F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33</a:t>
            </a:fld>
            <a:endParaRPr lang="en-US"/>
          </a:p>
        </p:txBody>
      </p:sp>
      <p:pic>
        <p:nvPicPr>
          <p:cNvPr id="4" name="Google Shape;187;p25" descr="pngfind.com-kingpin-png-4152286 (1).png">
            <a:extLst>
              <a:ext uri="{FF2B5EF4-FFF2-40B4-BE49-F238E27FC236}">
                <a16:creationId xmlns:a16="http://schemas.microsoft.com/office/drawing/2014/main" id="{03D6464B-430A-644B-9CFF-FFDC69C3CFA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4080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7D299-040E-0C28-262C-32E6B775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E7FF7-0355-709C-5093-33FE071F9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= 14 * 14 * 32</a:t>
            </a:r>
          </a:p>
          <a:p>
            <a:r>
              <a:rPr lang="en-US" dirty="0"/>
              <a:t>=6272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061F1-6427-B871-98D7-55D29D03C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34</a:t>
            </a:fld>
            <a:endParaRPr lang="en-US"/>
          </a:p>
        </p:txBody>
      </p:sp>
      <p:pic>
        <p:nvPicPr>
          <p:cNvPr id="5" name="Google Shape;187;p25" descr="pngfind.com-kingpin-png-4152286 (1).png">
            <a:extLst>
              <a:ext uri="{FF2B5EF4-FFF2-40B4-BE49-F238E27FC236}">
                <a16:creationId xmlns:a16="http://schemas.microsoft.com/office/drawing/2014/main" id="{8B4AA948-5745-1CF4-0C5E-93EE7DEFFFC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9208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9B72-12A7-E9F7-A490-DFF79169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layer (for 128 neurons)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D5BF8-4939-5920-FF59-9BFD0949A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=6272 * 128 + 128</a:t>
            </a:r>
          </a:p>
          <a:p>
            <a:r>
              <a:rPr lang="en-US" dirty="0"/>
              <a:t>= </a:t>
            </a:r>
            <a:r>
              <a:rPr lang="en-IN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802944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D4919-A764-2F6B-2540-57C2B02E3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35</a:t>
            </a:fld>
            <a:endParaRPr lang="en-US"/>
          </a:p>
        </p:txBody>
      </p:sp>
      <p:pic>
        <p:nvPicPr>
          <p:cNvPr id="5" name="Google Shape;187;p25" descr="pngfind.com-kingpin-png-4152286 (1).png">
            <a:extLst>
              <a:ext uri="{FF2B5EF4-FFF2-40B4-BE49-F238E27FC236}">
                <a16:creationId xmlns:a16="http://schemas.microsoft.com/office/drawing/2014/main" id="{DEFE2A23-F6B3-70B0-0948-B61BB13E79E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0928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F396C-1EF6-18E0-9498-421E9538C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A78FA-2994-4A0D-B906-E39B3A7DBAB7}" type="slidenum">
              <a:rPr lang="en-IN" smtClean="0"/>
              <a:t>4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90396-6005-F9C9-CCCE-9ABAB5BA4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743" y="962824"/>
            <a:ext cx="8904514" cy="4932351"/>
          </a:xfrm>
          <a:prstGeom prst="rect">
            <a:avLst/>
          </a:prstGeom>
        </p:spPr>
      </p:pic>
      <p:pic>
        <p:nvPicPr>
          <p:cNvPr id="2" name="Google Shape;187;p25" descr="pngfind.com-kingpin-png-4152286 (1).png">
            <a:extLst>
              <a:ext uri="{FF2B5EF4-FFF2-40B4-BE49-F238E27FC236}">
                <a16:creationId xmlns:a16="http://schemas.microsoft.com/office/drawing/2014/main" id="{943E1EAA-2EAA-56D5-3D6A-BCCD6986C04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8833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CC507-4FAE-62B2-24D7-C898564DD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A78FA-2994-4A0D-B906-E39B3A7DBAB7}" type="slidenum">
              <a:rPr lang="en-IN" smtClean="0"/>
              <a:t>5</a:t>
            </a:fld>
            <a:endParaRPr lang="en-IN"/>
          </a:p>
        </p:txBody>
      </p:sp>
      <p:pic>
        <p:nvPicPr>
          <p:cNvPr id="1026" name="Picture 2" descr="Artificial Neural Network Vs Deep Neural Network [14]">
            <a:extLst>
              <a:ext uri="{FF2B5EF4-FFF2-40B4-BE49-F238E27FC236}">
                <a16:creationId xmlns:a16="http://schemas.microsoft.com/office/drawing/2014/main" id="{3BB37C69-5B6B-F7CC-8DBB-DA8FB8B60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78" y="1534885"/>
            <a:ext cx="11599596" cy="376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187;p25" descr="pngfind.com-kingpin-png-4152286 (1).png">
            <a:extLst>
              <a:ext uri="{FF2B5EF4-FFF2-40B4-BE49-F238E27FC236}">
                <a16:creationId xmlns:a16="http://schemas.microsoft.com/office/drawing/2014/main" id="{6C49B218-9583-01AB-A451-9DB981526F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22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F2456-F5E2-F533-AABA-AEA7A055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38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Perceptron</a:t>
            </a:r>
            <a:endParaRPr lang="en-IN" dirty="0"/>
          </a:p>
        </p:txBody>
      </p:sp>
      <p:pic>
        <p:nvPicPr>
          <p:cNvPr id="1026" name="Picture 2" descr="Perceptron Model: The Foundation of Neural Networks | by İlyurek Kılıç |  Medium">
            <a:extLst>
              <a:ext uri="{FF2B5EF4-FFF2-40B4-BE49-F238E27FC236}">
                <a16:creationId xmlns:a16="http://schemas.microsoft.com/office/drawing/2014/main" id="{16326B89-564D-76F6-CBAB-CD2349F5A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571943"/>
            <a:ext cx="9587230" cy="48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82419-A879-EBBA-F347-11B24514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E224-A157-4674-9576-1302A111B31B}" type="slidenum">
              <a:rPr lang="en-IN" smtClean="0"/>
              <a:t>6</a:t>
            </a:fld>
            <a:endParaRPr lang="en-IN"/>
          </a:p>
        </p:txBody>
      </p:sp>
      <p:pic>
        <p:nvPicPr>
          <p:cNvPr id="3" name="Google Shape;187;p25" descr="pngfind.com-kingpin-png-4152286 (1).png">
            <a:extLst>
              <a:ext uri="{FF2B5EF4-FFF2-40B4-BE49-F238E27FC236}">
                <a16:creationId xmlns:a16="http://schemas.microsoft.com/office/drawing/2014/main" id="{285CEFDF-B7AE-246E-64AF-C41C1901FB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4086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C0C1-77A5-A343-A8BE-0BEFB5168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5763"/>
            <a:ext cx="9144000" cy="2387600"/>
          </a:xfrm>
        </p:spPr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2C90ED-A9B3-B2E3-5F78-25E1FBE5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7</a:t>
            </a:fld>
            <a:endParaRPr lang="en-US"/>
          </a:p>
        </p:txBody>
      </p:sp>
      <p:pic>
        <p:nvPicPr>
          <p:cNvPr id="4" name="Google Shape;187;p25" descr="pngfind.com-kingpin-png-4152286 (1).png">
            <a:extLst>
              <a:ext uri="{FF2B5EF4-FFF2-40B4-BE49-F238E27FC236}">
                <a16:creationId xmlns:a16="http://schemas.microsoft.com/office/drawing/2014/main" id="{39A1A448-D216-1FD4-E353-CC847461C1E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9785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5601C8-2414-994C-9440-332F09DF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03" y="1767840"/>
            <a:ext cx="10616013" cy="347471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9E815-A16F-68C6-6F69-8E9C43271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8</a:t>
            </a:fld>
            <a:endParaRPr lang="en-US"/>
          </a:p>
        </p:txBody>
      </p:sp>
      <p:pic>
        <p:nvPicPr>
          <p:cNvPr id="3" name="Google Shape;187;p25" descr="pngfind.com-kingpin-png-4152286 (1).png">
            <a:extLst>
              <a:ext uri="{FF2B5EF4-FFF2-40B4-BE49-F238E27FC236}">
                <a16:creationId xmlns:a16="http://schemas.microsoft.com/office/drawing/2014/main" id="{33F52354-38F9-5BB7-1930-9B22C245BA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182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FDE79DC-1418-8B4F-82EC-38B7FC88C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570"/>
            <a:ext cx="12192000" cy="625685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24D092-2A40-5DAE-7872-BDF186013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2C841-10CA-1048-81CC-9D72CFFF3F50}" type="slidenum">
              <a:rPr lang="en-US" smtClean="0"/>
              <a:t>9</a:t>
            </a:fld>
            <a:endParaRPr lang="en-US"/>
          </a:p>
        </p:txBody>
      </p:sp>
      <p:pic>
        <p:nvPicPr>
          <p:cNvPr id="4" name="Google Shape;187;p25" descr="pngfind.com-kingpin-png-4152286 (1).png">
            <a:extLst>
              <a:ext uri="{FF2B5EF4-FFF2-40B4-BE49-F238E27FC236}">
                <a16:creationId xmlns:a16="http://schemas.microsoft.com/office/drawing/2014/main" id="{7AAC6EF9-8A6E-5C90-C062-E3FF57A595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1791" y="23087"/>
            <a:ext cx="12192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4419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324</Words>
  <Application>Microsoft Macintosh PowerPoint</Application>
  <PresentationFormat>Widescreen</PresentationFormat>
  <Paragraphs>98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Courier New</vt:lpstr>
      <vt:lpstr>Office Theme</vt:lpstr>
      <vt:lpstr>Dr.G. Vadivu Professor, DSBS</vt:lpstr>
      <vt:lpstr>PowerPoint Presentation</vt:lpstr>
      <vt:lpstr>PowerPoint Presentation</vt:lpstr>
      <vt:lpstr>PowerPoint Presentation</vt:lpstr>
      <vt:lpstr>PowerPoint Presentation</vt:lpstr>
      <vt:lpstr>Perceptron</vt:lpstr>
      <vt:lpstr>Convolutional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Conv1 : number of parameters</vt:lpstr>
      <vt:lpstr>PowerPoint Presentation</vt:lpstr>
      <vt:lpstr>Max Pooling</vt:lpstr>
      <vt:lpstr>Conv2 : number of parameters</vt:lpstr>
      <vt:lpstr>PowerPoint Presentation</vt:lpstr>
      <vt:lpstr>Max Pooling</vt:lpstr>
      <vt:lpstr>Flattening</vt:lpstr>
      <vt:lpstr>Dense layer (for 128 neurons)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Vadivu G 100383</dc:creator>
  <cp:lastModifiedBy>Vadivu G 100383</cp:lastModifiedBy>
  <cp:revision>10</cp:revision>
  <dcterms:created xsi:type="dcterms:W3CDTF">2024-05-13T06:43:45Z</dcterms:created>
  <dcterms:modified xsi:type="dcterms:W3CDTF">2024-07-11T05:01:30Z</dcterms:modified>
</cp:coreProperties>
</file>